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</p:sldIdLst>
  <p:sldSz cy="5143500" cx="9144000"/>
  <p:notesSz cx="6858000" cy="9144000"/>
  <p:embeddedFontLst>
    <p:embeddedFont>
      <p:font typeface="Roboto"/>
      <p:regular r:id="rId43"/>
      <p:bold r:id="rId44"/>
      <p:italic r:id="rId45"/>
      <p:boldItalic r:id="rId4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22" Type="http://schemas.openxmlformats.org/officeDocument/2006/relationships/slide" Target="slides/slide17.xml"/><Relationship Id="rId44" Type="http://schemas.openxmlformats.org/officeDocument/2006/relationships/font" Target="fonts/Roboto-bold.fntdata"/><Relationship Id="rId21" Type="http://schemas.openxmlformats.org/officeDocument/2006/relationships/slide" Target="slides/slide16.xml"/><Relationship Id="rId43" Type="http://schemas.openxmlformats.org/officeDocument/2006/relationships/font" Target="fonts/Roboto-regular.fntdata"/><Relationship Id="rId24" Type="http://schemas.openxmlformats.org/officeDocument/2006/relationships/slide" Target="slides/slide19.xml"/><Relationship Id="rId46" Type="http://schemas.openxmlformats.org/officeDocument/2006/relationships/font" Target="fonts/Roboto-boldItalic.fntdata"/><Relationship Id="rId23" Type="http://schemas.openxmlformats.org/officeDocument/2006/relationships/slide" Target="slides/slide18.xml"/><Relationship Id="rId45" Type="http://schemas.openxmlformats.org/officeDocument/2006/relationships/font" Target="fonts/Roboto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723c5a169f_3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723c5a169f_3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23c5a169f_3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723c5a169f_3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723c5a169f_3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723c5a169f_3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723c5a169f_3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723c5a169f_3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723c5a169f_3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723c5a169f_3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723c5a169f_3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723c5a169f_3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723c5a169f_0_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723c5a169f_0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23c5a169f_0_2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23c5a169f_0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723c5a169f_0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723c5a169f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723e1017d5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723e1017d5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723c5a169f_0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723c5a169f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723e1017d5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723e1017d5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723e1017d5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723e1017d5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723e1017d5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723e1017d5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723e1017d5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723e1017d5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723e1017d5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723e1017d5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723e1017d5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723e1017d5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723e1017d5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723e1017d5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723e1017d5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723e1017d5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723e1017d5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723e1017d5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723e1017d5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723e1017d5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723c5a169f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723c5a169f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723e1017d5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723e1017d5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723e1017d5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723e1017d5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723e1017d5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723e1017d5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723e1017d5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723e1017d5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723e1017d5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723e1017d5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723e1017d5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723e1017d5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723e1017d5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723e1017d5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723c5a169f_3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723c5a169f_3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723c5a169f_3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723c5a169f_3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723c5a169f_0_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723c5a169f_0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723c5a169f_2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723c5a169f_2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723c5a169f_2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723c5a169f_2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723c5a169f_3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723c5a169f_3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723c5a169f_0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723c5a169f_0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Google Shape;11;p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1" name="Google Shape;71;p1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1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1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1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" name="Google Shape;76;p11"/>
          <p:cNvSpPr txBox="1"/>
          <p:nvPr>
            <p:ph hasCustomPrompt="1"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/>
          <p:nvPr>
            <p:ph idx="1" type="body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Google Shape;78;p1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1" name="Google Shape;21;p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" name="Google Shape;26;p3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4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Google Shape;30;p4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" name="Google Shape;35;p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5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" name="Google Shape;42;p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5" name="Google Shape;45;p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8" name="Google Shape;48;p7"/>
          <p:cNvSpPr txBox="1"/>
          <p:nvPr>
            <p:ph idx="1" type="body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4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8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Google Shape;52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8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" name="Google Shape;57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1" name="Google Shape;6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2" name="Google Shape;62;p9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3" name="Google Shape;63;p9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4" name="Google Shape;6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Google Shape;65;p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68" name="Google Shape;68;p1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geometr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Relationship Id="rId4" Type="http://schemas.openxmlformats.org/officeDocument/2006/relationships/image" Target="../media/image1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6.png"/><Relationship Id="rId4" Type="http://schemas.openxmlformats.org/officeDocument/2006/relationships/image" Target="../media/image25.png"/><Relationship Id="rId5" Type="http://schemas.openxmlformats.org/officeDocument/2006/relationships/image" Target="../media/image2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png"/><Relationship Id="rId4" Type="http://schemas.openxmlformats.org/officeDocument/2006/relationships/image" Target="../media/image24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2.png"/><Relationship Id="rId4" Type="http://schemas.openxmlformats.org/officeDocument/2006/relationships/image" Target="../media/image30.png"/><Relationship Id="rId5" Type="http://schemas.openxmlformats.org/officeDocument/2006/relationships/image" Target="../media/image34.png"/><Relationship Id="rId6" Type="http://schemas.openxmlformats.org/officeDocument/2006/relationships/image" Target="../media/image73.png"/><Relationship Id="rId7" Type="http://schemas.openxmlformats.org/officeDocument/2006/relationships/image" Target="../media/image4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5.jpg"/><Relationship Id="rId4" Type="http://schemas.openxmlformats.org/officeDocument/2006/relationships/image" Target="../media/image39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7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9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0.png"/><Relationship Id="rId4" Type="http://schemas.openxmlformats.org/officeDocument/2006/relationships/image" Target="../media/image48.png"/><Relationship Id="rId5" Type="http://schemas.openxmlformats.org/officeDocument/2006/relationships/image" Target="../media/image38.gif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5" Type="http://schemas.openxmlformats.org/officeDocument/2006/relationships/image" Target="../media/image4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0.png"/><Relationship Id="rId4" Type="http://schemas.openxmlformats.org/officeDocument/2006/relationships/image" Target="../media/image4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5.png"/><Relationship Id="rId4" Type="http://schemas.openxmlformats.org/officeDocument/2006/relationships/image" Target="../media/image61.gif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3.png"/><Relationship Id="rId4" Type="http://schemas.openxmlformats.org/officeDocument/2006/relationships/image" Target="../media/image12.png"/><Relationship Id="rId5" Type="http://schemas.openxmlformats.org/officeDocument/2006/relationships/image" Target="../media/image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64.png"/><Relationship Id="rId4" Type="http://schemas.openxmlformats.org/officeDocument/2006/relationships/image" Target="../media/image57.png"/><Relationship Id="rId5" Type="http://schemas.openxmlformats.org/officeDocument/2006/relationships/image" Target="../media/image58.png"/><Relationship Id="rId6" Type="http://schemas.openxmlformats.org/officeDocument/2006/relationships/image" Target="../media/image59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65.png"/><Relationship Id="rId4" Type="http://schemas.openxmlformats.org/officeDocument/2006/relationships/image" Target="../media/image70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3.png"/><Relationship Id="rId4" Type="http://schemas.openxmlformats.org/officeDocument/2006/relationships/image" Target="../media/image63.png"/><Relationship Id="rId5" Type="http://schemas.openxmlformats.org/officeDocument/2006/relationships/image" Target="../media/image72.png"/><Relationship Id="rId6" Type="http://schemas.openxmlformats.org/officeDocument/2006/relationships/image" Target="../media/image62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71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67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68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66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8.png"/><Relationship Id="rId6" Type="http://schemas.openxmlformats.org/officeDocument/2006/relationships/image" Target="../media/image14.png"/><Relationship Id="rId7" Type="http://schemas.openxmlformats.org/officeDocument/2006/relationships/image" Target="../media/image6.png"/><Relationship Id="rId8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7.png"/><Relationship Id="rId5" Type="http://schemas.openxmlformats.org/officeDocument/2006/relationships/image" Target="../media/image10.png"/><Relationship Id="rId6" Type="http://schemas.openxmlformats.org/officeDocument/2006/relationships/image" Target="../media/image9.png"/><Relationship Id="rId7" Type="http://schemas.openxmlformats.org/officeDocument/2006/relationships/image" Target="../media/image28.png"/><Relationship Id="rId8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0.png"/><Relationship Id="rId4" Type="http://schemas.openxmlformats.org/officeDocument/2006/relationships/image" Target="../media/image2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Relationship Id="rId4" Type="http://schemas.openxmlformats.org/officeDocument/2006/relationships/image" Target="../media/image17.png"/><Relationship Id="rId5" Type="http://schemas.openxmlformats.org/officeDocument/2006/relationships/image" Target="../media/image16.png"/><Relationship Id="rId6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/>
          <p:nvPr>
            <p:ph type="ctr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/>
              <a:t>Lama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2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/>
              <a:t>Backend</a:t>
            </a:r>
            <a:endParaRPr/>
          </a:p>
        </p:txBody>
      </p:sp>
      <p:pic>
        <p:nvPicPr>
          <p:cNvPr id="158" name="Google Shape;15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9650" y="1500212"/>
            <a:ext cx="2005313" cy="20053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23263" y="1500188"/>
            <a:ext cx="2143125" cy="214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3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/>
              <a:t>Backend</a:t>
            </a:r>
            <a:endParaRPr/>
          </a:p>
        </p:txBody>
      </p:sp>
      <p:pic>
        <p:nvPicPr>
          <p:cNvPr id="165" name="Google Shape;16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425" y="1998250"/>
            <a:ext cx="2435274" cy="1302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03925" y="1808550"/>
            <a:ext cx="2733676" cy="16822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89100" y="1808550"/>
            <a:ext cx="2185475" cy="1812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4"/>
          <p:cNvSpPr/>
          <p:nvPr/>
        </p:nvSpPr>
        <p:spPr>
          <a:xfrm>
            <a:off x="0" y="2945975"/>
            <a:ext cx="9212100" cy="1942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2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/>
              <a:t>Backend</a:t>
            </a:r>
            <a:endParaRPr/>
          </a:p>
        </p:txBody>
      </p:sp>
      <p:pic>
        <p:nvPicPr>
          <p:cNvPr id="174" name="Google Shape;17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3050" y="311688"/>
            <a:ext cx="4918624" cy="4520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266425" y="3979748"/>
            <a:ext cx="1413524" cy="10601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3583" y="0"/>
            <a:ext cx="8602782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/>
              <a:t>Backend</a:t>
            </a:r>
            <a:endParaRPr/>
          </a:p>
        </p:txBody>
      </p:sp>
      <p:sp>
        <p:nvSpPr>
          <p:cNvPr id="186" name="Google Shape;186;p26"/>
          <p:cNvSpPr/>
          <p:nvPr/>
        </p:nvSpPr>
        <p:spPr>
          <a:xfrm>
            <a:off x="0" y="2945975"/>
            <a:ext cx="9212100" cy="1942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7" name="Google Shape;18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97699" y="802700"/>
            <a:ext cx="3948601" cy="3801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/>
              <a:t>Backend</a:t>
            </a:r>
            <a:endParaRPr/>
          </a:p>
        </p:txBody>
      </p:sp>
      <p:sp>
        <p:nvSpPr>
          <p:cNvPr id="193" name="Google Shape;193;p27"/>
          <p:cNvSpPr/>
          <p:nvPr/>
        </p:nvSpPr>
        <p:spPr>
          <a:xfrm>
            <a:off x="0" y="2945975"/>
            <a:ext cx="9212100" cy="1942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4" name="Google Shape;19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4100" y="744550"/>
            <a:ext cx="3435800" cy="392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8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/>
              <a:t>Backend</a:t>
            </a:r>
            <a:endParaRPr/>
          </a:p>
        </p:txBody>
      </p:sp>
      <p:sp>
        <p:nvSpPr>
          <p:cNvPr id="200" name="Google Shape;200;p28"/>
          <p:cNvSpPr/>
          <p:nvPr/>
        </p:nvSpPr>
        <p:spPr>
          <a:xfrm>
            <a:off x="0" y="2945975"/>
            <a:ext cx="9212100" cy="1942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1" name="Google Shape;20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66675"/>
            <a:ext cx="8839198" cy="37717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/>
              <a:t>CI/CD</a:t>
            </a:r>
            <a:endParaRPr/>
          </a:p>
        </p:txBody>
      </p:sp>
      <p:pic>
        <p:nvPicPr>
          <p:cNvPr id="207" name="Google Shape;20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5800" y="960500"/>
            <a:ext cx="1809951" cy="1809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51350" y="960500"/>
            <a:ext cx="1870000" cy="187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11508" y="960500"/>
            <a:ext cx="2396692" cy="180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84938" y="3114100"/>
            <a:ext cx="1602825" cy="1602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35775" y="3084062"/>
            <a:ext cx="1869999" cy="16028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0"/>
          <p:cNvSpPr txBox="1"/>
          <p:nvPr>
            <p:ph idx="4294967295"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/>
              <a:t>Deploy</a:t>
            </a:r>
            <a:endParaRPr/>
          </a:p>
        </p:txBody>
      </p:sp>
      <p:pic>
        <p:nvPicPr>
          <p:cNvPr id="217" name="Google Shape;21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17800"/>
            <a:ext cx="4181762" cy="382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79125" y="1017800"/>
            <a:ext cx="4505049" cy="382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1750" y="0"/>
            <a:ext cx="649224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4"/>
          <p:cNvSpPr/>
          <p:nvPr/>
        </p:nvSpPr>
        <p:spPr>
          <a:xfrm>
            <a:off x="0" y="0"/>
            <a:ext cx="2882400" cy="5143500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60812"/>
            <a:ext cx="9143999" cy="4221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2" y="4392688"/>
            <a:ext cx="1571625" cy="60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59375" y="4330050"/>
            <a:ext cx="1084624" cy="81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37225"/>
            <a:ext cx="9144001" cy="4069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4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1" name="Google Shape;241;p34"/>
          <p:cNvGrpSpPr/>
          <p:nvPr/>
        </p:nvGrpSpPr>
        <p:grpSpPr>
          <a:xfrm>
            <a:off x="1455550" y="1049400"/>
            <a:ext cx="6232901" cy="3044700"/>
            <a:chOff x="93200" y="122800"/>
            <a:chExt cx="6232901" cy="3044700"/>
          </a:xfrm>
        </p:grpSpPr>
        <p:pic>
          <p:nvPicPr>
            <p:cNvPr id="242" name="Google Shape;242;p3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93200" y="122800"/>
              <a:ext cx="6232901" cy="3044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3" name="Google Shape;243;p3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217200" y="1876775"/>
              <a:ext cx="447550" cy="2324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Google Shape;24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5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33025"/>
            <a:ext cx="9144000" cy="4329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Google Shape;25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77513"/>
            <a:ext cx="9143998" cy="41884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Google Shape;25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2475"/>
            <a:ext cx="9144000" cy="41785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Google Shape;26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79370"/>
            <a:ext cx="9144001" cy="41847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21300" y="4338475"/>
            <a:ext cx="1122700" cy="84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CCCCCC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70732"/>
            <a:ext cx="9143998" cy="42020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CCCCCC"/>
        </a:solidFill>
      </p:bgPr>
    </p:bg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4721"/>
            <a:ext cx="9144001" cy="42391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CCCCCC"/>
        </a:solidFill>
      </p:bgPr>
    </p:bg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Google Shape;28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62375"/>
            <a:ext cx="9144001" cy="421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/>
              <a:t>Ідея</a:t>
            </a:r>
            <a:endParaRPr/>
          </a:p>
        </p:txBody>
      </p:sp>
      <p:pic>
        <p:nvPicPr>
          <p:cNvPr id="97" name="Google Shape;9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350" y="1416324"/>
            <a:ext cx="2213675" cy="221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77050" y="1352750"/>
            <a:ext cx="4206826" cy="2366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8825" y="1289175"/>
            <a:ext cx="2493475" cy="2493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CCCCCC"/>
        </a:solidFill>
      </p:bgPr>
    </p:bg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" name="Google Shape;285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62375"/>
            <a:ext cx="9144001" cy="421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AFAFA"/>
        </a:solidFill>
      </p:bgPr>
    </p:bg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2675" y="211625"/>
            <a:ext cx="2724620" cy="2456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79031" y="211625"/>
            <a:ext cx="2979544" cy="2456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14802" y="2648950"/>
            <a:ext cx="2822375" cy="233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40795" y="2571749"/>
            <a:ext cx="2507955" cy="2492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8" name="Google Shape;298;p44"/>
          <p:cNvGrpSpPr/>
          <p:nvPr/>
        </p:nvGrpSpPr>
        <p:grpSpPr>
          <a:xfrm>
            <a:off x="-3" y="455585"/>
            <a:ext cx="9144003" cy="4232327"/>
            <a:chOff x="-3" y="455585"/>
            <a:chExt cx="9144003" cy="4232327"/>
          </a:xfrm>
        </p:grpSpPr>
        <p:pic>
          <p:nvPicPr>
            <p:cNvPr id="299" name="Google Shape;299;p4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0" y="455585"/>
              <a:ext cx="9144001" cy="42323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0" name="Google Shape;300;p4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3" y="1568050"/>
              <a:ext cx="709325" cy="5411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11525" y="424025"/>
            <a:ext cx="4520951" cy="195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1825" y="2766375"/>
            <a:ext cx="3664114" cy="180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86404" y="2766363"/>
            <a:ext cx="4558496" cy="18091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" name="Google Shape;313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70050"/>
            <a:ext cx="9143998" cy="42291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8" name="Google Shape;318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47696"/>
            <a:ext cx="9144001" cy="42481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" name="Google Shape;323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65509"/>
            <a:ext cx="9144000" cy="42124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49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/>
              <a:t>Дякую за увагу</a:t>
            </a:r>
            <a:endParaRPr/>
          </a:p>
        </p:txBody>
      </p:sp>
      <p:pic>
        <p:nvPicPr>
          <p:cNvPr id="329" name="Google Shape;329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13750" y="3095800"/>
            <a:ext cx="2730250" cy="20476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/>
              <a:t>Frontend</a:t>
            </a:r>
            <a:endParaRPr/>
          </a:p>
        </p:txBody>
      </p:sp>
      <p:pic>
        <p:nvPicPr>
          <p:cNvPr id="105" name="Google Shape;10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8438" y="1132588"/>
            <a:ext cx="1357125" cy="145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52913" y="1208113"/>
            <a:ext cx="1419523" cy="152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69800" y="1208113"/>
            <a:ext cx="1320792" cy="152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96845" y="1132612"/>
            <a:ext cx="1584555" cy="167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609588" y="3439712"/>
            <a:ext cx="1706175" cy="7336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73589" y="3007225"/>
            <a:ext cx="1006814" cy="145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/>
              <a:t>Frontend</a:t>
            </a:r>
            <a:endParaRPr/>
          </a:p>
        </p:txBody>
      </p:sp>
      <p:pic>
        <p:nvPicPr>
          <p:cNvPr id="116" name="Google Shape;11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2348" y="1340200"/>
            <a:ext cx="1357100" cy="13993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12" y="1098900"/>
            <a:ext cx="1673874" cy="1673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89500" y="1330111"/>
            <a:ext cx="1419525" cy="14195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82501" y="1355562"/>
            <a:ext cx="1242925" cy="12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-356775" y="2688463"/>
            <a:ext cx="3010800" cy="225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288035" y="2936199"/>
            <a:ext cx="2231864" cy="1673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8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/>
              <a:t>Frontend</a:t>
            </a:r>
            <a:endParaRPr/>
          </a:p>
        </p:txBody>
      </p:sp>
      <p:pic>
        <p:nvPicPr>
          <p:cNvPr id="127" name="Google Shape;12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8850" y="836475"/>
            <a:ext cx="4566305" cy="3820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9"/>
          <p:cNvSpPr/>
          <p:nvPr/>
        </p:nvSpPr>
        <p:spPr>
          <a:xfrm>
            <a:off x="0" y="2945975"/>
            <a:ext cx="9212100" cy="1942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1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/>
              <a:t>Frontend</a:t>
            </a:r>
            <a:endParaRPr/>
          </a:p>
        </p:txBody>
      </p:sp>
      <p:pic>
        <p:nvPicPr>
          <p:cNvPr id="134" name="Google Shape;13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0550" y="860350"/>
            <a:ext cx="4802907" cy="382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0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/>
              <a:t>Backend</a:t>
            </a:r>
            <a:endParaRPr/>
          </a:p>
        </p:txBody>
      </p:sp>
      <p:pic>
        <p:nvPicPr>
          <p:cNvPr id="140" name="Google Shape;14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62434" y="1587875"/>
            <a:ext cx="2092038" cy="2248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39847" y="1587878"/>
            <a:ext cx="2531450" cy="224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/>
              <a:t>Backend</a:t>
            </a:r>
            <a:endParaRPr/>
          </a:p>
        </p:txBody>
      </p:sp>
      <p:pic>
        <p:nvPicPr>
          <p:cNvPr id="147" name="Google Shape;14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3313" y="2794875"/>
            <a:ext cx="1950700" cy="195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71750" y="330375"/>
            <a:ext cx="4630574" cy="3197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26775" y="2614025"/>
            <a:ext cx="2347075" cy="23470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" name="Google Shape;150;p21"/>
          <p:cNvGrpSpPr/>
          <p:nvPr/>
        </p:nvGrpSpPr>
        <p:grpSpPr>
          <a:xfrm>
            <a:off x="2229311" y="1011282"/>
            <a:ext cx="1838706" cy="1835277"/>
            <a:chOff x="4420075" y="997413"/>
            <a:chExt cx="1905000" cy="1905000"/>
          </a:xfrm>
        </p:grpSpPr>
        <p:pic>
          <p:nvPicPr>
            <p:cNvPr id="151" name="Google Shape;151;p2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420075" y="997413"/>
              <a:ext cx="1905000" cy="1905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2" name="Google Shape;152;p21"/>
            <p:cNvSpPr/>
            <p:nvPr/>
          </p:nvSpPr>
          <p:spPr>
            <a:xfrm>
              <a:off x="5430125" y="2686425"/>
              <a:ext cx="231000" cy="147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